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7"/>
  </p:notesMasterIdLst>
  <p:handoutMasterIdLst>
    <p:handoutMasterId r:id="rId8"/>
  </p:handoutMasterIdLst>
  <p:sldIdLst>
    <p:sldId id="264" r:id="rId3"/>
    <p:sldId id="267" r:id="rId4"/>
    <p:sldId id="268" r:id="rId5"/>
    <p:sldId id="266" r:id="rId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howGuides="1">
      <p:cViewPr varScale="1">
        <p:scale>
          <a:sx n="72" d="100"/>
          <a:sy n="72" d="100"/>
        </p:scale>
        <p:origin x="654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4/21/2016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4/21/2016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4/21/2016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4/21/2016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4/21/2016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4/21/2016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4/21/2016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4/21/2016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4/21/2016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4/21/2016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Civil War Books/Movies for Unit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EDU Reading in the Content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533400"/>
            <a:ext cx="1359526" cy="2017951"/>
          </a:xfrm>
          <a:prstGeom prst="rect">
            <a:avLst/>
          </a:prstGeom>
        </p:spPr>
      </p:pic>
      <p:pic>
        <p:nvPicPr>
          <p:cNvPr id="3" name="Picture 2" descr="http://ecx.images-amazon.com/images/I/519YQRZAGXL._SX258_BO1,204,203,200_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85" y="3447375"/>
            <a:ext cx="1640205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ecx.images-amazon.com/images/I/51G91m1ITtL._SY344_BO1,204,203,200_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2" y="533400"/>
            <a:ext cx="1384300" cy="20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ecx.images-amazon.com/images/I/51yRrHfKYtL._SY344_BO1,204,203,200_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288" y="701323"/>
            <a:ext cx="1416050" cy="206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utc.iath.virginia.edu/uncletom/illustra/figures/cover1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60" y="3415214"/>
            <a:ext cx="1483995" cy="200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d.gr-assets.com/books/1355371689l/682804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990" y="3468965"/>
            <a:ext cx="1362710" cy="20167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481532" y="5517886"/>
            <a:ext cx="2138891" cy="507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http://ecx.images-amazon.com/images/I/519YQRZAGXL._SX258_BO1,204,203,200_.jpg</a:t>
            </a:r>
          </a:p>
        </p:txBody>
      </p:sp>
      <p:sp>
        <p:nvSpPr>
          <p:cNvPr id="9" name="Rectangle 8"/>
          <p:cNvSpPr/>
          <p:nvPr/>
        </p:nvSpPr>
        <p:spPr>
          <a:xfrm>
            <a:off x="7218055" y="2838132"/>
            <a:ext cx="2184423" cy="50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http://ecx.images-amazon.com/images/I/51yRrHfKYtL._SY344_BO1,204,203,200_.jpg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00551" y="5687373"/>
            <a:ext cx="17510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http://utc.iath.virginia.edu/uncletom/illustra/figures/cover15.jpg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9921" y="2801044"/>
            <a:ext cx="1333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http://d.gr-assets.com/books/1348966625l/1734445.jpg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38063" y="5548873"/>
            <a:ext cx="1317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http://d.gr-assets.com/books/1355371689l/682804.jpg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84997" y="2768883"/>
            <a:ext cx="1598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http://ecx.images-amazon.com/images/I/51G91m1ITtL._SY344_BO1,204,203,200_.jpg</a:t>
            </a:r>
          </a:p>
        </p:txBody>
      </p:sp>
    </p:spTree>
    <p:extLst>
      <p:ext uri="{BB962C8B-B14F-4D97-AF65-F5344CB8AC3E}">
        <p14:creationId xmlns:p14="http://schemas.microsoft.com/office/powerpoint/2010/main" val="46689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457200"/>
            <a:ext cx="2182837" cy="4343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4212" y="5257800"/>
            <a:ext cx="2284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https://resizing.flixster.com/VtqrgDP-HQhvVlSy0BSqcJQvgMM=/800x1200/v1.bTsxMTE2ODA5MjtqOzE3MDQxOzIwNDg7ODAwOzEyMDA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812" y="445605"/>
            <a:ext cx="2184504" cy="32527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61412" y="3886200"/>
            <a:ext cx="2817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http://www.teachwithmovies.org/guides/gettysburg-files/DVD-cover.jpg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812" y="1743436"/>
            <a:ext cx="4356761" cy="39099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4430" y="6019800"/>
            <a:ext cx="3516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http://stamp-search.com/images/grs0118sh2-littlest6rebel.jpg</a:t>
            </a:r>
          </a:p>
        </p:txBody>
      </p:sp>
    </p:spTree>
    <p:extLst>
      <p:ext uri="{BB962C8B-B14F-4D97-AF65-F5344CB8AC3E}">
        <p14:creationId xmlns:p14="http://schemas.microsoft.com/office/powerpoint/2010/main" val="416617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52</Words>
  <Application>Microsoft Office PowerPoint</Application>
  <PresentationFormat>Custom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Books 16x9</vt:lpstr>
      <vt:lpstr>Civil War Books/Movies for Unit Plan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2016-04-21T17:07:29Z</dcterms:created>
  <dcterms:modified xsi:type="dcterms:W3CDTF">2016-04-21T18:53:00Z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