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8" r:id="rId3"/>
    <p:sldId id="259" r:id="rId4"/>
    <p:sldId id="257" r:id="rId5"/>
    <p:sldId id="261" r:id="rId6"/>
    <p:sldId id="260" r:id="rId7"/>
    <p:sldId id="264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4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10/18/2016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10/18/2016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B1GQRVG9Fc" TargetMode="External"/><Relationship Id="rId2" Type="http://schemas.openxmlformats.org/officeDocument/2006/relationships/hyperlink" Target="https://www.youtube.com/watch?v=vkeOkEkmbE8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Lewis and Clark Expedition Unit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735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Louisiana Purchase 1803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1865" y="1373798"/>
            <a:ext cx="7370786" cy="438028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93384" y="5715000"/>
            <a:ext cx="663926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</a:rPr>
              <a:t>https://s-media-cache-ak0.pinimg.com/originals/b4/ed/4f/b4ed4fb8a25d8e48ce81c6c9a10424e0.jpg</a:t>
            </a:r>
          </a:p>
        </p:txBody>
      </p:sp>
    </p:spTree>
    <p:extLst>
      <p:ext uri="{BB962C8B-B14F-4D97-AF65-F5344CB8AC3E}">
        <p14:creationId xmlns:p14="http://schemas.microsoft.com/office/powerpoint/2010/main" val="122982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Figures of the Louisiana Purchase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Thomas Jefferson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Napoleon Bonaparte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634" y="2698229"/>
            <a:ext cx="3621923" cy="362192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6996" y="2734130"/>
            <a:ext cx="2561444" cy="35860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25521" y="658865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http://www.nndb.com/people/116/000050963/napoleon4.jpg</a:t>
            </a:r>
          </a:p>
        </p:txBody>
      </p:sp>
      <p:sp>
        <p:nvSpPr>
          <p:cNvPr id="8" name="Rectangle 7"/>
          <p:cNvSpPr/>
          <p:nvPr/>
        </p:nvSpPr>
        <p:spPr>
          <a:xfrm>
            <a:off x="589613" y="642371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http://a1.files.biography.com/image/upload/c_fit,cs_srgb,dpr_1.0,h_1200,q_80,w_1200/MTE5NDg0MDU1MDEwMjQ4MjA3.jpg</a:t>
            </a:r>
          </a:p>
        </p:txBody>
      </p:sp>
    </p:spTree>
    <p:extLst>
      <p:ext uri="{BB962C8B-B14F-4D97-AF65-F5344CB8AC3E}">
        <p14:creationId xmlns:p14="http://schemas.microsoft.com/office/powerpoint/2010/main" val="1628441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and Clark 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637" r="9637"/>
          <a:stretch>
            <a:fillRect/>
          </a:stretch>
        </p:blipFill>
        <p:spPr>
          <a:xfrm>
            <a:off x="1162737" y="685800"/>
            <a:ext cx="7143063" cy="545632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Left – Lewis </a:t>
            </a:r>
          </a:p>
          <a:p>
            <a:r>
              <a:rPr lang="en-US" dirty="0"/>
              <a:t>Right – Clark </a:t>
            </a:r>
          </a:p>
        </p:txBody>
      </p:sp>
      <p:sp>
        <p:nvSpPr>
          <p:cNvPr id="7" name="Rectangle 6"/>
          <p:cNvSpPr/>
          <p:nvPr/>
        </p:nvSpPr>
        <p:spPr>
          <a:xfrm>
            <a:off x="2209800" y="6305843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http://diyhomeschooler.com/wp-content/uploads/2014/03/hslc1.jpg</a:t>
            </a:r>
          </a:p>
        </p:txBody>
      </p:sp>
    </p:spTree>
    <p:extLst>
      <p:ext uri="{BB962C8B-B14F-4D97-AF65-F5344CB8AC3E}">
        <p14:creationId xmlns:p14="http://schemas.microsoft.com/office/powerpoint/2010/main" val="282485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Lewis and Clark trail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3259" y="2270124"/>
            <a:ext cx="7270230" cy="4493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1048" y="673488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http://www.pbs.org/lewisandclark/archive/map2_b.html</a:t>
            </a:r>
          </a:p>
        </p:txBody>
      </p:sp>
    </p:spTree>
    <p:extLst>
      <p:ext uri="{BB962C8B-B14F-4D97-AF65-F5344CB8AC3E}">
        <p14:creationId xmlns:p14="http://schemas.microsoft.com/office/powerpoint/2010/main" val="1002260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810" y="0"/>
            <a:ext cx="6037665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251554" y="685800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https://s-media-cache-ak0.pinimg.com/736x/85/51/2e/85512eb598264b58dcb1944ea7560f8a.jpg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6052" y="2179987"/>
            <a:ext cx="2590800" cy="2590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10800000" flipV="1">
            <a:off x="739888" y="5245526"/>
            <a:ext cx="370644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http://www.who2.com/wp-content/uploads/2015/10/sacagawea-coin-front-mint-272x272.jpg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56052" y="824459"/>
            <a:ext cx="347146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u="sng" dirty="0"/>
              <a:t>Sacagawea/Sakakawea </a:t>
            </a:r>
          </a:p>
        </p:txBody>
      </p:sp>
    </p:spTree>
    <p:extLst>
      <p:ext uri="{BB962C8B-B14F-4D97-AF65-F5344CB8AC3E}">
        <p14:creationId xmlns:p14="http://schemas.microsoft.com/office/powerpoint/2010/main" val="417880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Animated Map </a:t>
            </a:r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https://www.youtube.com/watch?v=vkeOkEkmbE8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(Note: The ending date of </a:t>
            </a:r>
            <a:r>
              <a:rPr lang="en-US"/>
              <a:t>the Expedition </a:t>
            </a:r>
            <a:r>
              <a:rPr lang="en-US" dirty="0"/>
              <a:t>on this video says 1803. This is incorrect.)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Lewis and Clark Parody</a:t>
            </a:r>
          </a:p>
          <a:p>
            <a:r>
              <a:rPr lang="en-US" u="sng" dirty="0">
                <a:hlinkClick r:id="rId3"/>
              </a:rPr>
              <a:t>https://www.youtube.com/watch?v=NB1GQRVG9Fc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615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te of Missouri - Lewis and Clark Trail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730567"/>
            <a:ext cx="8382000" cy="539686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048000" y="61274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ea typeface="Calibri" panose="020F0502020204030204" pitchFamily="34" charset="0"/>
              </a:rPr>
              <a:t>http://states.phillipmartin.info/missouri/lewis_clark_trail_coloring.htm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406550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328" y="1074080"/>
            <a:ext cx="8295661" cy="55066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001273" y="6734889"/>
            <a:ext cx="30604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http://mrnussbaum.com/lewis_clark/lcmap2.jpg</a:t>
            </a:r>
          </a:p>
        </p:txBody>
      </p:sp>
    </p:spTree>
    <p:extLst>
      <p:ext uri="{BB962C8B-B14F-4D97-AF65-F5344CB8AC3E}">
        <p14:creationId xmlns:p14="http://schemas.microsoft.com/office/powerpoint/2010/main" val="2020320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415</TotalTime>
  <Words>89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Rockwell</vt:lpstr>
      <vt:lpstr>Rockwell Condensed</vt:lpstr>
      <vt:lpstr>Wingdings</vt:lpstr>
      <vt:lpstr>Wood Type</vt:lpstr>
      <vt:lpstr>Lewis and Clark Expedition Unit</vt:lpstr>
      <vt:lpstr>Louisiana Purchase 1803</vt:lpstr>
      <vt:lpstr>Figures of the Louisiana Purchase</vt:lpstr>
      <vt:lpstr>Lewis and Clark </vt:lpstr>
      <vt:lpstr>Lewis and Clark trail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Lewis and Clark Expedition Unit</dc:title>
  <dc:creator>Marirose Tan</dc:creator>
  <cp:lastModifiedBy>Marirose Tan</cp:lastModifiedBy>
  <cp:revision>11</cp:revision>
  <dcterms:created xsi:type="dcterms:W3CDTF">2016-10-06T12:06:10Z</dcterms:created>
  <dcterms:modified xsi:type="dcterms:W3CDTF">2016-10-19T01:36:39Z</dcterms:modified>
</cp:coreProperties>
</file>